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9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1618850697_27-phonoteka_org-p-krasivii-fon-dlya-stenda-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292" y="-49866"/>
            <a:ext cx="771527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Mistral" pitchFamily="66" charset="0"/>
                <a:ea typeface="Arial" pitchFamily="34" charset="0"/>
                <a:cs typeface="Arial" pitchFamily="34" charset="0"/>
              </a:rPr>
              <a:t>Список</a:t>
            </a:r>
            <a:r>
              <a:rPr kumimoji="0" lang="ru-RU" sz="3600" i="0" u="none" strike="noStrike" cap="none" normalizeH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Mistral" pitchFamily="66" charset="0"/>
                <a:ea typeface="Arial" pitchFamily="34" charset="0"/>
                <a:cs typeface="Arial" pitchFamily="34" charset="0"/>
              </a:rPr>
              <a:t> проектов </a:t>
            </a:r>
            <a:r>
              <a:rPr kumimoji="0" lang="ru-RU" sz="360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Mistral" pitchFamily="66" charset="0"/>
                <a:ea typeface="Arial" pitchFamily="34" charset="0"/>
                <a:cs typeface="Arial" pitchFamily="34" charset="0"/>
              </a:rPr>
              <a:t>подготовительной </a:t>
            </a:r>
            <a:r>
              <a:rPr kumimoji="0" lang="ru-RU" sz="360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Mistral" pitchFamily="66" charset="0"/>
                <a:ea typeface="Arial" pitchFamily="34" charset="0"/>
                <a:cs typeface="Arial" pitchFamily="34" charset="0"/>
              </a:rPr>
              <a:t>к школе группы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Mistral" pitchFamily="66" charset="0"/>
                <a:ea typeface="Arial" pitchFamily="34" charset="0"/>
                <a:cs typeface="Arial" pitchFamily="34" charset="0"/>
              </a:rPr>
              <a:t>общеразвивающей направленности № 1 «Семицветик»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 bmk="">
                <a:solidFill>
                  <a:srgbClr val="002060"/>
                </a:solidFill>
                <a:latin typeface="Mistral" pitchFamily="66" charset="0"/>
                <a:ea typeface="Times New Roman" pitchFamily="18" charset="0"/>
                <a:cs typeface="Arial" pitchFamily="34" charset="0"/>
              </a:rPr>
              <a:t>2021-2022 учебный год.</a:t>
            </a: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Mistral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hello_html_62f3d47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19" y="1"/>
            <a:ext cx="2095515" cy="2258458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11" t="58125" r="27000" b="15966"/>
          <a:stretch/>
        </p:blipFill>
        <p:spPr bwMode="auto">
          <a:xfrm>
            <a:off x="0" y="2872862"/>
            <a:ext cx="9089610" cy="36524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5</cp:revision>
  <dcterms:created xsi:type="dcterms:W3CDTF">2021-11-18T02:36:14Z</dcterms:created>
  <dcterms:modified xsi:type="dcterms:W3CDTF">2021-12-24T11:17:35Z</dcterms:modified>
</cp:coreProperties>
</file>